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5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758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435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6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6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31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71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3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94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9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a new minimum distance between wind turbines and settlements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7544"/>
            <a:ext cx="7766936" cy="1096899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Research Questions:</a:t>
            </a:r>
          </a:p>
          <a:p>
            <a:pPr lvl="1"/>
            <a:r>
              <a:rPr lang="en-US" dirty="0"/>
              <a:t>How big will the area affected by these new requirements be? Do the new requirements have an significant </a:t>
            </a:r>
            <a:r>
              <a:rPr lang="en-US"/>
              <a:t>impact at all?</a:t>
            </a:r>
            <a:endParaRPr lang="en-US" dirty="0"/>
          </a:p>
          <a:p>
            <a:pPr lvl="1"/>
            <a:r>
              <a:rPr lang="en-US" dirty="0"/>
              <a:t>Will the new minimum distance have an impact in impeding the goals for 2020 for Baden-Württemberg?</a:t>
            </a:r>
          </a:p>
          <a:p>
            <a:pPr lvl="1"/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5" y="1398590"/>
            <a:ext cx="7374376" cy="52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734858C1-E077-434C-ADAF-B931EB984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72" b="26807"/>
          <a:stretch/>
        </p:blipFill>
        <p:spPr>
          <a:xfrm>
            <a:off x="593045" y="894626"/>
            <a:ext cx="8765246" cy="48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677334" y="1171575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69485"/>
              </p:ext>
            </p:extLst>
          </p:nvPr>
        </p:nvGraphicFramePr>
        <p:xfrm>
          <a:off x="677334" y="1668567"/>
          <a:ext cx="8218310" cy="401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9169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Karte einfügen</a:t>
            </a:r>
          </a:p>
        </p:txBody>
      </p:sp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Ganym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504</Words>
  <Application>Microsoft Office PowerPoint</Application>
  <PresentationFormat>Breitbild</PresentationFormat>
  <Paragraphs>94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Facette</vt:lpstr>
      <vt:lpstr>Impact of a new minimum distance between wind turbines and settlements </vt:lpstr>
      <vt:lpstr>Importance of the topic</vt:lpstr>
      <vt:lpstr>Region</vt:lpstr>
      <vt:lpstr>Important 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Problems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Francois Weinmann</cp:lastModifiedBy>
  <cp:revision>25</cp:revision>
  <dcterms:created xsi:type="dcterms:W3CDTF">2020-01-18T14:06:43Z</dcterms:created>
  <dcterms:modified xsi:type="dcterms:W3CDTF">2020-02-03T16:03:35Z</dcterms:modified>
</cp:coreProperties>
</file>